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82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85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42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12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50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74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52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571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655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31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82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FD6C-5569-4492-A5D0-C573C4D1756B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D04BC-CB45-4317-84C1-20E4F8827F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40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7" name="Picture 3" descr="C:\Users\Knut\Dropbox\WAD nätverket\2023\Kommunikation\Kampanj\Hivplus 2023_Digital_02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5" y="0"/>
            <a:ext cx="9144001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78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nut\Dropbox\WAD nätverket\2023\Kommunikation\Kampanj\Hivplus 2023_Digital_01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48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Bildspel på skärmen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Knut Jakobsson</dc:creator>
  <cp:lastModifiedBy>Knut Jakobsson</cp:lastModifiedBy>
  <cp:revision>3</cp:revision>
  <dcterms:created xsi:type="dcterms:W3CDTF">2023-11-27T14:22:55Z</dcterms:created>
  <dcterms:modified xsi:type="dcterms:W3CDTF">2023-11-27T14:33:03Z</dcterms:modified>
</cp:coreProperties>
</file>